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8.xml" ContentType="application/vnd.openxmlformats-officedocument.presentationml.slide+xml"/>
  <Override PartName="/ppt/slides/slide2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1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57"/>
    <p:restoredTop sz="94631"/>
  </p:normalViewPr>
  <p:slideViewPr>
    <p:cSldViewPr snapToGrid="0" snapToObjects="1">
      <p:cViewPr varScale="1">
        <p:scale>
          <a:sx n="116" d="100"/>
          <a:sy n="116" d="100"/>
        </p:scale>
        <p:origin x="7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DA4A29-2302-FB47-862D-68CA5A98D8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7B71190-A16E-074E-A612-E1F3395CDD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C64EB75-BF8B-4C45-8633-B1A19C66E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194B64D-AC16-964F-881B-A1416FA61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BA968F5-DA3A-F748-B87B-D9C575937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670124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A2FAC82-DF82-894E-947A-318A1D7EBC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CDF5408-2A20-FD4B-9742-85E4621672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B54C975-1871-9547-98A1-BB84674C75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6D6913-4405-784A-B2D5-ABD084F11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6EBEF9A-4672-1443-9A50-78D99A036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320952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4B71101-CADE-3747-8587-2D2004C543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8BE9482-7AED-0644-B1BB-78490F8FCD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F8E388-A690-104F-A7CC-7F0FF5215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65A7219-7C2A-3243-8C86-684EDAAEC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0EF4549-73A9-DF46-A2A3-EAAFCFE6F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1205046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5DA5AA6-DE5E-E540-89A1-48E3D50F0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5EE33B-7AEC-944B-8AEF-4BF022468D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BA6D3F9-1DF8-704B-B3E7-A39E63DE6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EB7C7FE8-249D-DF4C-9427-319E30B323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E413632-3A2F-734D-BB0D-00A9E774E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941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C32AD9-AB01-DF41-A94D-EAB12CEC2D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1918D4-D9DE-984B-B531-3E7E08D995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EC71397-F88B-CE4B-A911-8B69B4BA6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413BD71-CCCD-034D-B457-1A69571D0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CCBE6F-030F-B541-B6CF-3B2C91A6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44411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C397F0-5E87-2549-B61A-DB5C5934C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AB4D45F-B28B-104D-8B02-850E3C27FD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7CBCE5-172E-A04A-933C-460DAC9ECC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CEA95F-FB61-EC46-8F42-FD71198B6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6F3125D-8220-F940-A336-84056DDD1A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9C80E04-D22E-B34D-AF2C-14747F364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899220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F3E31F6-FB08-934C-98DE-D4C5F2721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2BE4FD4-4410-3343-B140-63765509CC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3B1A95E-9434-274F-B034-A715A271FB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30A88E5-F27A-3E44-B140-8B7491D9D0B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A17BF42-411F-F04D-96AB-A94DE6CD2DA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3BCF1799-88F7-5142-A8EC-C8CF74594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9E574CA-88EF-3D46-BB3C-279049F5C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E129AC4-3353-2F4D-9DF7-C8E04AFA11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774354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692A3B-7026-E542-903C-D66CCF9939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AA18F9A8-0350-B347-96E7-E6E8B527D7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861C319-128A-624C-B9BC-F1B7D050E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A3C2673-93F5-F149-8DFA-656816A6EB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030025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C887F29-84D9-EF43-A706-195BEA85B2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12C3CB5-4731-8E42-BFEE-F6C49C7D5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6D236930-134B-C94F-8A49-28550BFF96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608084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E561BD-7912-D848-A00C-8671E0F88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A78B4EA-B4FD-CF4B-BE1B-3C3046FB57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9A25865C-92EA-9147-B208-872C772528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0F5851E-943B-D94B-86C2-5353CDB27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4426C5D-81B3-2A44-8FBB-008CFADF5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D6FDF15-3B36-9440-8D9B-4A9D1AF35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201327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8BF540C-830A-7F4E-ADAA-8AFE959639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9D9E6AD-527C-F84A-8BCE-BE1A3F825C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C1C29CB-9273-C74F-A14F-1ADCB6F22A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4055A17-0046-5541-9F8F-0A6875E38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070BD65-D0DC-A94B-984C-97768069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87A03D-3069-CB4D-A9FC-56E907F3B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0000266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5B4B096-A67A-024A-B491-B4C8E4C9B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6EEC7C9-9FD1-1F4F-B81F-4026A71E3A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es-ES"/>
              <a:t>Editar los estilos de texto del patrón
Segundo nivel
Tercer nivel
Cuarto nivel
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DE60869-ED81-5E40-A480-BD01EEB61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667CE6-9C0B-034D-B60A-E4B50D2C4D91}" type="datetimeFigureOut">
              <a:rPr lang="es-CR" smtClean="0"/>
              <a:t>3/3/20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419EF3B-58CA-F644-9470-F94BC342A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3AD0063-5D18-E34F-BF36-7DF3762169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A30662-57A0-DA49-8E23-F1C7B9533AD6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793693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43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7113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69562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Texto 9">
            <a:extLst>
              <a:ext uri="{FF2B5EF4-FFF2-40B4-BE49-F238E27FC236}">
                <a16:creationId xmlns:a16="http://schemas.microsoft.com/office/drawing/2014/main" id="{A5FFE398-C36D-6642-B5DD-9DAF13808AD7}"/>
              </a:ext>
            </a:extLst>
          </p:cNvPr>
          <p:cNvSpPr txBox="1"/>
          <p:nvPr/>
        </p:nvSpPr>
        <p:spPr>
          <a:xfrm>
            <a:off x="663879" y="543174"/>
            <a:ext cx="742855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</a:t>
            </a:r>
          </a:p>
          <a:p>
            <a:r>
              <a:rPr lang="es-CR" sz="54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Principal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4FFEE750-7281-C448-953F-650F4A9ACC45}"/>
              </a:ext>
            </a:extLst>
          </p:cNvPr>
          <p:cNvSpPr txBox="1"/>
          <p:nvPr/>
        </p:nvSpPr>
        <p:spPr>
          <a:xfrm>
            <a:off x="745298" y="2297500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24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259893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C68EE2BD-F1AD-7944-A0D6-2AE152FF30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2582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0322520D-F726-6A4E-A6BC-6064DEFC5C51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26154788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5A7CBDAF-2366-504B-93FF-1458B2DD15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CuadroTexto 3">
            <a:extLst>
              <a:ext uri="{FF2B5EF4-FFF2-40B4-BE49-F238E27FC236}">
                <a16:creationId xmlns:a16="http://schemas.microsoft.com/office/drawing/2014/main" id="{0322520D-F726-6A4E-A6BC-6064DEFC5C51}"/>
              </a:ext>
            </a:extLst>
          </p:cNvPr>
          <p:cNvSpPr txBox="1"/>
          <p:nvPr/>
        </p:nvSpPr>
        <p:spPr>
          <a:xfrm>
            <a:off x="81418" y="6449878"/>
            <a:ext cx="74285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R" sz="1200" b="1" dirty="0">
                <a:solidFill>
                  <a:srgbClr val="2C1161"/>
                </a:solidFill>
                <a:latin typeface="Museo Sans 900" panose="02000000000000000000" pitchFamily="2" charset="77"/>
                <a:cs typeface="Gurmukhi Sangam MN" pitchFamily="2" charset="0"/>
              </a:rPr>
              <a:t>Título principal </a:t>
            </a:r>
            <a:r>
              <a:rPr lang="es-CR" sz="1200" i="1" dirty="0">
                <a:solidFill>
                  <a:srgbClr val="2C1161"/>
                </a:solidFill>
                <a:latin typeface="Museo Sans 100" panose="02000000000000000000" pitchFamily="2" charset="77"/>
                <a:cs typeface="Gurmukhi Sangam MN" pitchFamily="2" charset="0"/>
              </a:rPr>
              <a:t>/ Subtítulo</a:t>
            </a:r>
          </a:p>
        </p:txBody>
      </p:sp>
    </p:spTree>
    <p:extLst>
      <p:ext uri="{BB962C8B-B14F-4D97-AF65-F5344CB8AC3E}">
        <p14:creationId xmlns:p14="http://schemas.microsoft.com/office/powerpoint/2010/main" val="38320194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rreo electrónico…">
            <a:extLst>
              <a:ext uri="{FF2B5EF4-FFF2-40B4-BE49-F238E27FC236}">
                <a16:creationId xmlns:a16="http://schemas.microsoft.com/office/drawing/2014/main" id="{79FC463D-3A42-4546-94A2-02AE14E415A8}"/>
              </a:ext>
            </a:extLst>
          </p:cNvPr>
          <p:cNvSpPr txBox="1">
            <a:spLocks/>
          </p:cNvSpPr>
          <p:nvPr/>
        </p:nvSpPr>
        <p:spPr>
          <a:xfrm>
            <a:off x="2387600" y="115818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" name="Correo electrónico…">
            <a:extLst>
              <a:ext uri="{FF2B5EF4-FFF2-40B4-BE49-F238E27FC236}">
                <a16:creationId xmlns:a16="http://schemas.microsoft.com/office/drawing/2014/main" id="{7CCF6056-BEF3-1745-9B2E-80DA86A4D629}"/>
              </a:ext>
            </a:extLst>
          </p:cNvPr>
          <p:cNvSpPr txBox="1">
            <a:spLocks/>
          </p:cNvSpPr>
          <p:nvPr/>
        </p:nvSpPr>
        <p:spPr>
          <a:xfrm>
            <a:off x="2540000" y="117342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6" name="Correo electrónico…">
            <a:extLst>
              <a:ext uri="{FF2B5EF4-FFF2-40B4-BE49-F238E27FC236}">
                <a16:creationId xmlns:a16="http://schemas.microsoft.com/office/drawing/2014/main" id="{D630F5EE-16B2-A447-980E-2D9C4915A504}"/>
              </a:ext>
            </a:extLst>
          </p:cNvPr>
          <p:cNvSpPr txBox="1">
            <a:spLocks/>
          </p:cNvSpPr>
          <p:nvPr/>
        </p:nvSpPr>
        <p:spPr>
          <a:xfrm>
            <a:off x="2692400" y="118866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Correo electrónico…">
            <a:extLst>
              <a:ext uri="{FF2B5EF4-FFF2-40B4-BE49-F238E27FC236}">
                <a16:creationId xmlns:a16="http://schemas.microsoft.com/office/drawing/2014/main" id="{87567C67-7B9F-B74B-A4BC-CEA6517AA88F}"/>
              </a:ext>
            </a:extLst>
          </p:cNvPr>
          <p:cNvSpPr txBox="1">
            <a:spLocks/>
          </p:cNvSpPr>
          <p:nvPr/>
        </p:nvSpPr>
        <p:spPr>
          <a:xfrm>
            <a:off x="2844800" y="120390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Correo electrónico…">
            <a:extLst>
              <a:ext uri="{FF2B5EF4-FFF2-40B4-BE49-F238E27FC236}">
                <a16:creationId xmlns:a16="http://schemas.microsoft.com/office/drawing/2014/main" id="{D29BCA94-BFD1-AB4D-9948-BCADACC201DD}"/>
              </a:ext>
            </a:extLst>
          </p:cNvPr>
          <p:cNvSpPr txBox="1">
            <a:spLocks/>
          </p:cNvSpPr>
          <p:nvPr/>
        </p:nvSpPr>
        <p:spPr>
          <a:xfrm>
            <a:off x="2997200" y="121914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Correo electrónico…">
            <a:extLst>
              <a:ext uri="{FF2B5EF4-FFF2-40B4-BE49-F238E27FC236}">
                <a16:creationId xmlns:a16="http://schemas.microsoft.com/office/drawing/2014/main" id="{DA734030-FE68-B547-9F67-E60BC3497B82}"/>
              </a:ext>
            </a:extLst>
          </p:cNvPr>
          <p:cNvSpPr txBox="1">
            <a:spLocks/>
          </p:cNvSpPr>
          <p:nvPr/>
        </p:nvSpPr>
        <p:spPr>
          <a:xfrm>
            <a:off x="3149600" y="12343854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0" name="Correo electrónico…">
            <a:extLst>
              <a:ext uri="{FF2B5EF4-FFF2-40B4-BE49-F238E27FC236}">
                <a16:creationId xmlns:a16="http://schemas.microsoft.com/office/drawing/2014/main" id="{594C9AD7-97AA-A946-957B-FA03BE3204DB}"/>
              </a:ext>
            </a:extLst>
          </p:cNvPr>
          <p:cNvSpPr txBox="1">
            <a:spLocks/>
          </p:cNvSpPr>
          <p:nvPr/>
        </p:nvSpPr>
        <p:spPr>
          <a:xfrm>
            <a:off x="1031766" y="9910709"/>
            <a:ext cx="20828000" cy="8824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Correo electrónico</a:t>
            </a:r>
          </a:p>
          <a:p>
            <a:pPr algn="r" defTabSz="701675">
              <a:defRPr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 lang="es-CR" sz="255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Teléfono de contacto</a:t>
            </a:r>
            <a:endParaRPr lang="es-CR" sz="255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AD9F5A4-E31C-5142-B7A0-105ECD36AA06}"/>
              </a:ext>
            </a:extLst>
          </p:cNvPr>
          <p:cNvSpPr txBox="1"/>
          <p:nvPr/>
        </p:nvSpPr>
        <p:spPr>
          <a:xfrm>
            <a:off x="4565736" y="262021"/>
            <a:ext cx="7428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CR" sz="1200" b="1" dirty="0">
                <a:solidFill>
                  <a:schemeClr val="bg1"/>
                </a:solidFill>
                <a:latin typeface="Museo Sans 900" panose="02000000000000000000" pitchFamily="2" charset="77"/>
                <a:cs typeface="Gurmukhi Sangam MN" pitchFamily="2" charset="0"/>
              </a:rPr>
              <a:t>Correo electrónico</a:t>
            </a:r>
          </a:p>
          <a:p>
            <a:pPr algn="r"/>
            <a:r>
              <a:rPr lang="es-CR" sz="1200" i="1" dirty="0">
                <a:solidFill>
                  <a:schemeClr val="bg1"/>
                </a:solidFill>
                <a:latin typeface="Museo Sans 100" panose="02000000000000000000" pitchFamily="2" charset="77"/>
                <a:cs typeface="Gurmukhi Sangam MN" pitchFamily="2" charset="0"/>
              </a:rPr>
              <a:t>Teléfono de contacto</a:t>
            </a:r>
          </a:p>
        </p:txBody>
      </p:sp>
    </p:spTree>
    <p:extLst>
      <p:ext uri="{BB962C8B-B14F-4D97-AF65-F5344CB8AC3E}">
        <p14:creationId xmlns:p14="http://schemas.microsoft.com/office/powerpoint/2010/main" val="17167693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B63A7B4EF79BED469498FE0725193A49" ma:contentTypeVersion="4" ma:contentTypeDescription="Crear nuevo documento." ma:contentTypeScope="" ma:versionID="732120cb2b002c395e7def0c2bdcf336">
  <xsd:schema xmlns:xsd="http://www.w3.org/2001/XMLSchema" xmlns:xs="http://www.w3.org/2001/XMLSchema" xmlns:p="http://schemas.microsoft.com/office/2006/metadata/properties" xmlns:ns2="68bc0d1d-e20c-40fc-a508-e61196e851a6" targetNamespace="http://schemas.microsoft.com/office/2006/metadata/properties" ma:root="true" ma:fieldsID="a6aa83ec330a9c8f18f771f165521ac1" ns2:_="">
    <xsd:import namespace="68bc0d1d-e20c-40fc-a508-e61196e851a6"/>
    <xsd:element name="properties">
      <xsd:complexType>
        <xsd:sequence>
          <xsd:element name="documentManagement">
            <xsd:complexType>
              <xsd:all>
                <xsd:element ref="ns2:Descripci_x00f3_ndelrecurso"/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bc0d1d-e20c-40fc-a508-e61196e851a6" elementFormDefault="qualified">
    <xsd:import namespace="http://schemas.microsoft.com/office/2006/documentManagement/types"/>
    <xsd:import namespace="http://schemas.microsoft.com/office/infopath/2007/PartnerControls"/>
    <xsd:element name="Descripci_x00f3_ndelrecurso" ma:index="8" ma:displayName="Descripción del recurso" ma:format="Dropdown" ma:internalName="Descripci_x00f3_ndelrecurso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scripci_x00f3_ndelrecurso xmlns="68bc0d1d-e20c-40fc-a508-e61196e851a6">Esta plantilla editable permite incluir el logo propio del grupo para presentaciones a nivel interno.</Descripci_x00f3_ndelrecurso>
  </documentManagement>
</p:properties>
</file>

<file path=customXml/itemProps1.xml><?xml version="1.0" encoding="utf-8"?>
<ds:datastoreItem xmlns:ds="http://schemas.openxmlformats.org/officeDocument/2006/customXml" ds:itemID="{EBFC1395-677D-40B2-A737-D1BEBBB57E48}"/>
</file>

<file path=customXml/itemProps2.xml><?xml version="1.0" encoding="utf-8"?>
<ds:datastoreItem xmlns:ds="http://schemas.openxmlformats.org/officeDocument/2006/customXml" ds:itemID="{E4D2F8E8-C9D8-4A66-91B2-A47C81B69F4F}"/>
</file>

<file path=customXml/itemProps3.xml><?xml version="1.0" encoding="utf-8"?>
<ds:datastoreItem xmlns:ds="http://schemas.openxmlformats.org/officeDocument/2006/customXml" ds:itemID="{5649826D-F9E2-4868-8713-1AFB62EE4922}"/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51</Words>
  <Application>Microsoft Macintosh PowerPoint</Application>
  <PresentationFormat>Panorámica</PresentationFormat>
  <Paragraphs>21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6" baseType="lpstr">
      <vt:lpstr>Arial</vt:lpstr>
      <vt:lpstr>Calibri</vt:lpstr>
      <vt:lpstr>Calibri Light</vt:lpstr>
      <vt:lpstr>Gurmukhi Sangam MN</vt:lpstr>
      <vt:lpstr>Helvetica Neue</vt:lpstr>
      <vt:lpstr>Museo Sans 100</vt:lpstr>
      <vt:lpstr>Museo Sans 900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Microsoft Office User</cp:lastModifiedBy>
  <cp:revision>2</cp:revision>
  <dcterms:created xsi:type="dcterms:W3CDTF">2020-03-02T19:25:19Z</dcterms:created>
  <dcterms:modified xsi:type="dcterms:W3CDTF">2020-03-03T22:45:37Z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0x010100B63A7B4EF79BED469498FE0725193A49</vt:lpwstr>
  </property>
</Properties>
</file>