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6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0" r:id="rId4"/>
    <p:sldId id="258" r:id="rId5"/>
    <p:sldId id="261" r:id="rId6"/>
    <p:sldId id="259" r:id="rId7"/>
  </p:sldIdLst>
  <p:sldSz cx="12192000" cy="6858000"/>
  <p:notesSz cx="6858000" cy="9144000"/>
  <p:defaultTextStyle>
    <a:defPPr>
      <a:defRPr lang="es-C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957"/>
    <p:restoredTop sz="94631"/>
  </p:normalViewPr>
  <p:slideViewPr>
    <p:cSldViewPr snapToGrid="0" snapToObjects="1">
      <p:cViewPr varScale="1">
        <p:scale>
          <a:sx n="100" d="100"/>
          <a:sy n="100" d="100"/>
        </p:scale>
        <p:origin x="184" y="9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14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0C38BEE-BC84-EB4E-BE02-E8E3BC820C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7EB3BD6-FA7B-754F-98F8-B3B97D2B1A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29683A2-7E9D-C445-BF35-25030167CA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F5919-6BB8-2147-BBD3-96F756BCA8F5}" type="datetimeFigureOut">
              <a:rPr lang="es-CR" smtClean="0"/>
              <a:t>2/3/20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877ED08-984F-0D47-82A7-3D5B7192A8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7D08203-8C92-854B-BF3B-FBC027A961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391EF-B509-BC4C-95DC-DFB84CFEC86E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264007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7FEFEBC-09A0-7F47-8600-E97C9BA3C6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8F5EBED-6B78-8247-A051-C6147A6097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es-ES"/>
              <a:t>Editar los estilos de texto del patrón
Segundo nivel
Tercer nivel
Cuarto nivel
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8CC4D2-2F0C-F447-AFA8-9920A77686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F5919-6BB8-2147-BBD3-96F756BCA8F5}" type="datetimeFigureOut">
              <a:rPr lang="es-CR" smtClean="0"/>
              <a:t>2/3/20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40878CB-C183-514A-8678-E6A380D9EC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4687F44-9F79-6240-A6D0-F9B889C35F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391EF-B509-BC4C-95DC-DFB84CFEC86E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8417646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49E6C0C-EA96-914A-8347-07F828ACC87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89C53F8-06C7-C640-92D4-00EED741C8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es-ES"/>
              <a:t>Editar los estilos de texto del patrón
Segundo nivel
Tercer nivel
Cuarto nivel
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D9F4585-A92D-284F-A3CB-554C05370D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F5919-6BB8-2147-BBD3-96F756BCA8F5}" type="datetimeFigureOut">
              <a:rPr lang="es-CR" smtClean="0"/>
              <a:t>2/3/20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43E1B8D-3309-7045-B572-DC13F7827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D693EFC-3E1B-D54D-A152-D017137EF2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391EF-B509-BC4C-95DC-DFB84CFEC86E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852141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CE37F4-F5C8-BF4E-9698-CD91D5B2AD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1B9D9F3-92A3-8341-930E-AA54DD9E06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7120C6A-9020-F54E-B830-2B6980D5B0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F5919-6BB8-2147-BBD3-96F756BCA8F5}" type="datetimeFigureOut">
              <a:rPr lang="es-CR" smtClean="0"/>
              <a:t>2/3/20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D6CF893-5137-5540-A6BB-1A3B9771BB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135EA43-D71F-B44B-88C7-FA22A69DC5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391EF-B509-BC4C-95DC-DFB84CFEC86E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727426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F22C87-9494-A64C-9456-43CA06D91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9D221B1-7BB9-A042-889A-814C180E77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0A86FDC-E433-FA4D-87C2-4CAD61CED2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F5919-6BB8-2147-BBD3-96F756BCA8F5}" type="datetimeFigureOut">
              <a:rPr lang="es-CR" smtClean="0"/>
              <a:t>2/3/20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0CAF92F-1569-AE44-9205-3683F2DED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CD7DBE0-4361-6342-A2A3-37E3B47C45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391EF-B509-BC4C-95DC-DFB84CFEC86E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5829025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654824-5FF9-4241-88E6-3DB57635E3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9E176DF-B32A-0648-96D5-2CBC581273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R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E2E8CED-F7AC-3E47-81D9-7A4B807DB6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R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17AD3E4-5BA3-DE43-BCF0-75D8F98922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F5919-6BB8-2147-BBD3-96F756BCA8F5}" type="datetimeFigureOut">
              <a:rPr lang="es-CR" smtClean="0"/>
              <a:t>2/3/20</a:t>
            </a:fld>
            <a:endParaRPr lang="es-C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56313CC-B747-D049-A45C-4EB3AB848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9815BDC-BFD6-E643-BD9E-C8222646D8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391EF-B509-BC4C-95DC-DFB84CFEC86E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9682331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D08C389-82DC-7B40-9D80-E890E3170D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8EE6C56-AE55-A648-81AF-B1AC112583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R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743BF77-8483-5748-B5FC-26AAEC2686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R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FA30BDBA-01DA-DF45-B9E0-C3F15A3129D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R"/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F4F43D45-218D-5C46-A491-B5B7F85032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R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9C2E90FA-138D-D04E-954A-17E21D3B23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F5919-6BB8-2147-BBD3-96F756BCA8F5}" type="datetimeFigureOut">
              <a:rPr lang="es-CR" smtClean="0"/>
              <a:t>2/3/20</a:t>
            </a:fld>
            <a:endParaRPr lang="es-CR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2675FD12-DF3F-BB47-BC33-4FDACD75FC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0D9387F9-8293-324C-82FB-5E9E256957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391EF-B509-BC4C-95DC-DFB84CFEC86E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8784866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4DFBF7C-9B11-564A-AC52-5C371C0954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99179594-50FB-B340-80FC-E709E5E5FA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F5919-6BB8-2147-BBD3-96F756BCA8F5}" type="datetimeFigureOut">
              <a:rPr lang="es-CR" smtClean="0"/>
              <a:t>2/3/20</a:t>
            </a:fld>
            <a:endParaRPr lang="es-CR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A7B0E10-E444-7646-9A97-3618F80710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DC2E914-BAC4-314A-BE6C-478AC10649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391EF-B509-BC4C-95DC-DFB84CFEC86E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626818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F85735D-4D0C-8444-ACB5-501DE7BE66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F5919-6BB8-2147-BBD3-96F756BCA8F5}" type="datetimeFigureOut">
              <a:rPr lang="es-CR" smtClean="0"/>
              <a:t>2/3/20</a:t>
            </a:fld>
            <a:endParaRPr lang="es-CR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9FBDC59F-D258-F243-BFFA-F98B827A5E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24D9778-AC49-F643-AA6C-62600F39C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391EF-B509-BC4C-95DC-DFB84CFEC86E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954404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BED6968-AE95-B846-91DE-13EF4514CD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8E10D54-1849-4940-8A21-4BACF45B67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0106FBC-8886-4F42-A333-7980301708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R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719D76A-A5DB-2A46-9388-27D469864D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F5919-6BB8-2147-BBD3-96F756BCA8F5}" type="datetimeFigureOut">
              <a:rPr lang="es-CR" smtClean="0"/>
              <a:t>2/3/20</a:t>
            </a:fld>
            <a:endParaRPr lang="es-C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D7C76AB-11CF-9C49-8220-9EFCF9CF9D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17006DD-1CA7-EB46-BFE7-7D5DDAA8EC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391EF-B509-BC4C-95DC-DFB84CFEC86E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7702049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9396B23-F23E-7343-B7D8-F69AACFD48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88AC5769-23D8-7347-BEFC-36CB6B87D1E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AFFA9B1-3366-DA4D-A2BC-026DFD02DC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R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B86A72A-802C-FE41-9790-9CAFFB1C95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F5919-6BB8-2147-BBD3-96F756BCA8F5}" type="datetimeFigureOut">
              <a:rPr lang="es-CR" smtClean="0"/>
              <a:t>2/3/20</a:t>
            </a:fld>
            <a:endParaRPr lang="es-C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1128465-CB68-C741-B788-72B849B12E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1FEFAD3-8422-4E4D-9152-E306BA5C42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391EF-B509-BC4C-95DC-DFB84CFEC86E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971396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8B69FBF9-C8CE-7142-968F-B230ADFF1E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048466E-ED25-C545-A406-2049507FC8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s-ES"/>
              <a:t>Editar los estilos de texto del patrón
Segundo nivel
Tercer nivel
Cuarto nivel
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8B8CD27-4936-8142-B431-4445826F6C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6F5919-6BB8-2147-BBD3-96F756BCA8F5}" type="datetimeFigureOut">
              <a:rPr lang="es-CR" smtClean="0"/>
              <a:t>2/3/20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08E07F1-009C-6948-BC9F-B0E9169B9B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2C4F600-2C58-F040-95F2-A005232979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C391EF-B509-BC4C-95DC-DFB84CFEC86E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4251459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936425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9FFD5197-412E-1340-9F53-D80A3A728425}"/>
              </a:ext>
            </a:extLst>
          </p:cNvPr>
          <p:cNvSpPr txBox="1"/>
          <p:nvPr/>
        </p:nvSpPr>
        <p:spPr>
          <a:xfrm>
            <a:off x="663879" y="543174"/>
            <a:ext cx="742855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sz="5400" b="1" dirty="0">
                <a:solidFill>
                  <a:srgbClr val="2C1161"/>
                </a:solidFill>
                <a:latin typeface="Museo Sans 900" panose="02000000000000000000" pitchFamily="2" charset="77"/>
                <a:cs typeface="Gurmukhi Sangam MN" pitchFamily="2" charset="0"/>
              </a:rPr>
              <a:t>Título</a:t>
            </a:r>
          </a:p>
          <a:p>
            <a:r>
              <a:rPr lang="es-CR" sz="5400" b="1" dirty="0">
                <a:solidFill>
                  <a:srgbClr val="2C1161"/>
                </a:solidFill>
                <a:latin typeface="Museo Sans 900" panose="02000000000000000000" pitchFamily="2" charset="77"/>
                <a:cs typeface="Gurmukhi Sangam MN" pitchFamily="2" charset="0"/>
              </a:rPr>
              <a:t>Principal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EC1D9BB7-AA58-F64A-A66A-EEC1F93DC02C}"/>
              </a:ext>
            </a:extLst>
          </p:cNvPr>
          <p:cNvSpPr txBox="1"/>
          <p:nvPr/>
        </p:nvSpPr>
        <p:spPr>
          <a:xfrm>
            <a:off x="745298" y="2297500"/>
            <a:ext cx="74285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sz="2400" i="1" dirty="0">
                <a:solidFill>
                  <a:srgbClr val="2C1161"/>
                </a:solidFill>
                <a:latin typeface="Museo Sans 100" panose="02000000000000000000" pitchFamily="2" charset="77"/>
                <a:cs typeface="Gurmukhi Sangam MN" pitchFamily="2" charset="0"/>
              </a:rPr>
              <a:t>Subtítulo</a:t>
            </a:r>
          </a:p>
        </p:txBody>
      </p:sp>
    </p:spTree>
    <p:extLst>
      <p:ext uri="{BB962C8B-B14F-4D97-AF65-F5344CB8AC3E}">
        <p14:creationId xmlns:p14="http://schemas.microsoft.com/office/powerpoint/2010/main" val="27328789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38984E0E-8023-5044-BB60-8C86C5C3FA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9FFD5197-412E-1340-9F53-D80A3A728425}"/>
              </a:ext>
            </a:extLst>
          </p:cNvPr>
          <p:cNvSpPr txBox="1"/>
          <p:nvPr/>
        </p:nvSpPr>
        <p:spPr>
          <a:xfrm>
            <a:off x="663879" y="543174"/>
            <a:ext cx="742855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sz="5400" b="1" dirty="0">
                <a:solidFill>
                  <a:srgbClr val="2C1161"/>
                </a:solidFill>
                <a:latin typeface="Museo Sans 900" panose="02000000000000000000" pitchFamily="2" charset="77"/>
                <a:cs typeface="Gurmukhi Sangam MN" pitchFamily="2" charset="0"/>
              </a:rPr>
              <a:t>Título</a:t>
            </a:r>
          </a:p>
          <a:p>
            <a:r>
              <a:rPr lang="es-CR" sz="5400" b="1" dirty="0">
                <a:solidFill>
                  <a:srgbClr val="2C1161"/>
                </a:solidFill>
                <a:latin typeface="Museo Sans 900" panose="02000000000000000000" pitchFamily="2" charset="77"/>
                <a:cs typeface="Gurmukhi Sangam MN" pitchFamily="2" charset="0"/>
              </a:rPr>
              <a:t>Principal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EC1D9BB7-AA58-F64A-A66A-EEC1F93DC02C}"/>
              </a:ext>
            </a:extLst>
          </p:cNvPr>
          <p:cNvSpPr txBox="1"/>
          <p:nvPr/>
        </p:nvSpPr>
        <p:spPr>
          <a:xfrm>
            <a:off x="745298" y="2297500"/>
            <a:ext cx="74285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sz="2400" i="1" dirty="0">
                <a:solidFill>
                  <a:srgbClr val="2C1161"/>
                </a:solidFill>
                <a:latin typeface="Museo Sans 100" panose="02000000000000000000" pitchFamily="2" charset="77"/>
                <a:cs typeface="Gurmukhi Sangam MN" pitchFamily="2" charset="0"/>
              </a:rPr>
              <a:t>Subtítulo</a:t>
            </a:r>
          </a:p>
        </p:txBody>
      </p:sp>
    </p:spTree>
    <p:extLst>
      <p:ext uri="{BB962C8B-B14F-4D97-AF65-F5344CB8AC3E}">
        <p14:creationId xmlns:p14="http://schemas.microsoft.com/office/powerpoint/2010/main" val="1932813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99E16E9A-2B4B-E146-A354-9141C0D5300A}"/>
              </a:ext>
            </a:extLst>
          </p:cNvPr>
          <p:cNvSpPr txBox="1"/>
          <p:nvPr/>
        </p:nvSpPr>
        <p:spPr>
          <a:xfrm>
            <a:off x="81418" y="6449878"/>
            <a:ext cx="742855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sz="1200" b="1" dirty="0">
                <a:solidFill>
                  <a:srgbClr val="2C1161"/>
                </a:solidFill>
                <a:latin typeface="Museo Sans 900" panose="02000000000000000000" pitchFamily="2" charset="77"/>
                <a:cs typeface="Gurmukhi Sangam MN" pitchFamily="2" charset="0"/>
              </a:rPr>
              <a:t>Título principal </a:t>
            </a:r>
            <a:r>
              <a:rPr lang="es-CR" sz="1200" i="1" dirty="0">
                <a:solidFill>
                  <a:srgbClr val="2C1161"/>
                </a:solidFill>
                <a:latin typeface="Museo Sans 100" panose="02000000000000000000" pitchFamily="2" charset="77"/>
                <a:cs typeface="Gurmukhi Sangam MN" pitchFamily="2" charset="0"/>
              </a:rPr>
              <a:t>/ Subtítulo</a:t>
            </a:r>
          </a:p>
        </p:txBody>
      </p:sp>
    </p:spTree>
    <p:extLst>
      <p:ext uri="{BB962C8B-B14F-4D97-AF65-F5344CB8AC3E}">
        <p14:creationId xmlns:p14="http://schemas.microsoft.com/office/powerpoint/2010/main" val="32438810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B878A927-AD02-7A42-8766-109620F93D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99E16E9A-2B4B-E146-A354-9141C0D5300A}"/>
              </a:ext>
            </a:extLst>
          </p:cNvPr>
          <p:cNvSpPr txBox="1"/>
          <p:nvPr/>
        </p:nvSpPr>
        <p:spPr>
          <a:xfrm>
            <a:off x="81418" y="6449878"/>
            <a:ext cx="742855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sz="1200" b="1" dirty="0">
                <a:solidFill>
                  <a:srgbClr val="2C1161"/>
                </a:solidFill>
                <a:latin typeface="Museo Sans 900" panose="02000000000000000000" pitchFamily="2" charset="77"/>
                <a:cs typeface="Gurmukhi Sangam MN" pitchFamily="2" charset="0"/>
              </a:rPr>
              <a:t>Título principal </a:t>
            </a:r>
            <a:r>
              <a:rPr lang="es-CR" sz="1200" i="1" dirty="0">
                <a:solidFill>
                  <a:srgbClr val="2C1161"/>
                </a:solidFill>
                <a:latin typeface="Museo Sans 100" panose="02000000000000000000" pitchFamily="2" charset="77"/>
                <a:cs typeface="Gurmukhi Sangam MN" pitchFamily="2" charset="0"/>
              </a:rPr>
              <a:t>/ Subtítulo</a:t>
            </a:r>
          </a:p>
        </p:txBody>
      </p:sp>
    </p:spTree>
    <p:extLst>
      <p:ext uri="{BB962C8B-B14F-4D97-AF65-F5344CB8AC3E}">
        <p14:creationId xmlns:p14="http://schemas.microsoft.com/office/powerpoint/2010/main" val="230505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2500027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B63A7B4EF79BED469498FE0725193A49" ma:contentTypeVersion="5" ma:contentTypeDescription="Crear nuevo documento." ma:contentTypeScope="" ma:versionID="13db3393237288ab20c56cf246992cc6">
  <xsd:schema xmlns:xsd="http://www.w3.org/2001/XMLSchema" xmlns:xs="http://www.w3.org/2001/XMLSchema" xmlns:p="http://schemas.microsoft.com/office/2006/metadata/properties" xmlns:ns2="68bc0d1d-e20c-40fc-a508-e61196e851a6" targetNamespace="http://schemas.microsoft.com/office/2006/metadata/properties" ma:root="true" ma:fieldsID="5b73487c482f5a3b3ebd4d5f1c2071a8" ns2:_="">
    <xsd:import namespace="68bc0d1d-e20c-40fc-a508-e61196e851a6"/>
    <xsd:element name="properties">
      <xsd:complexType>
        <xsd:sequence>
          <xsd:element name="documentManagement">
            <xsd:complexType>
              <xsd:all>
                <xsd:element ref="ns2:Descripci_x00f3_ndelrecurso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bc0d1d-e20c-40fc-a508-e61196e851a6" elementFormDefault="qualified">
    <xsd:import namespace="http://schemas.microsoft.com/office/2006/documentManagement/types"/>
    <xsd:import namespace="http://schemas.microsoft.com/office/infopath/2007/PartnerControls"/>
    <xsd:element name="Descripci_x00f3_ndelrecurso" ma:index="8" ma:displayName="Descripción del recurso" ma:format="Dropdown" ma:internalName="Descripci_x00f3_ndelrecurso">
      <xsd:simpleType>
        <xsd:restriction base="dms:Note">
          <xsd:maxLength value="255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escripci_x00f3_ndelrecurso xmlns="68bc0d1d-e20c-40fc-a508-e61196e851a6">Esta plantilla editable debe utilizarse siempre que la presentación esté dirigida a personas externas a la Asociación de Guías y Scouts de Costa Rica.</Descripci_x00f3_ndelrecurso>
  </documentManagement>
</p:properties>
</file>

<file path=customXml/itemProps1.xml><?xml version="1.0" encoding="utf-8"?>
<ds:datastoreItem xmlns:ds="http://schemas.openxmlformats.org/officeDocument/2006/customXml" ds:itemID="{05FABA17-2B57-41C5-BCF9-F91B4584F990}"/>
</file>

<file path=customXml/itemProps2.xml><?xml version="1.0" encoding="utf-8"?>
<ds:datastoreItem xmlns:ds="http://schemas.openxmlformats.org/officeDocument/2006/customXml" ds:itemID="{C6942AAF-811E-444A-A28A-1B79C9563821}"/>
</file>

<file path=customXml/itemProps3.xml><?xml version="1.0" encoding="utf-8"?>
<ds:datastoreItem xmlns:ds="http://schemas.openxmlformats.org/officeDocument/2006/customXml" ds:itemID="{D807E0BD-4261-47E8-91CF-738B88391D63}"/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14</Words>
  <Application>Microsoft Macintosh PowerPoint</Application>
  <PresentationFormat>Panorámica</PresentationFormat>
  <Paragraphs>8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3" baseType="lpstr">
      <vt:lpstr>Arial</vt:lpstr>
      <vt:lpstr>Calibri</vt:lpstr>
      <vt:lpstr>Calibri Light</vt:lpstr>
      <vt:lpstr>Gurmukhi Sangam MN</vt:lpstr>
      <vt:lpstr>Museo Sans 100</vt:lpstr>
      <vt:lpstr>Museo Sans 900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Microsoft Office User</cp:lastModifiedBy>
  <cp:revision>2</cp:revision>
  <dcterms:created xsi:type="dcterms:W3CDTF">2020-03-02T19:36:29Z</dcterms:created>
  <dcterms:modified xsi:type="dcterms:W3CDTF">2020-03-02T19:42:49Z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0x010100B63A7B4EF79BED469498FE0725193A49</vt:lpwstr>
  </property>
</Properties>
</file>